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Freckle Face"/>
      <p:regular r:id="rId20"/>
    </p:embeddedFont>
    <p:embeddedFont>
      <p:font typeface="Source Code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eckleFace-regular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0aa71e8b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90aa71e8b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0aa71e8b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0aa71e8b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3b79fd4c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3b79fd4c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3b79fd4c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93b79fd4c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0aa71e8b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0aa71e8b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0aa71e8b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90aa71e8b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ff589963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ff58996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0aa71e8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0aa71e8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0aa71e8b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90aa71e8b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0aa71e8b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90aa71e8b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3b79fd4c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3b79fd4c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0aa71e8b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90aa71e8b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ff5899634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ff589963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Order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Chef</a:t>
            </a:r>
            <a:r>
              <a:rPr lang="en"/>
              <a:t> Display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/>
          <p:nvPr/>
        </p:nvSpPr>
        <p:spPr>
          <a:xfrm>
            <a:off x="141500" y="191025"/>
            <a:ext cx="2143800" cy="47262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2395150" y="191025"/>
            <a:ext cx="2143800" cy="47262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4638200" y="191025"/>
            <a:ext cx="2143800" cy="47262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6881250" y="191025"/>
            <a:ext cx="2143800" cy="47262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208700" y="233475"/>
            <a:ext cx="20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Order : 01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2457050" y="233475"/>
            <a:ext cx="20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Order : 02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4705400" y="233475"/>
            <a:ext cx="20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Order : 03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6953750" y="233475"/>
            <a:ext cx="20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Order : 04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264" name="Google Shape;264;p23"/>
          <p:cNvCxnSpPr/>
          <p:nvPr/>
        </p:nvCxnSpPr>
        <p:spPr>
          <a:xfrm>
            <a:off x="318450" y="700550"/>
            <a:ext cx="1811100" cy="7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3"/>
          <p:cNvCxnSpPr/>
          <p:nvPr/>
        </p:nvCxnSpPr>
        <p:spPr>
          <a:xfrm>
            <a:off x="2593250" y="700550"/>
            <a:ext cx="1811100" cy="7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3"/>
          <p:cNvCxnSpPr/>
          <p:nvPr/>
        </p:nvCxnSpPr>
        <p:spPr>
          <a:xfrm>
            <a:off x="4804550" y="700550"/>
            <a:ext cx="1811100" cy="7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3"/>
          <p:cNvCxnSpPr/>
          <p:nvPr/>
        </p:nvCxnSpPr>
        <p:spPr>
          <a:xfrm>
            <a:off x="7047600" y="707750"/>
            <a:ext cx="1811100" cy="7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3"/>
          <p:cNvSpPr/>
          <p:nvPr/>
        </p:nvSpPr>
        <p:spPr>
          <a:xfrm>
            <a:off x="283000" y="4556275"/>
            <a:ext cx="1846500" cy="282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DONE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2538500" y="4556275"/>
            <a:ext cx="1846500" cy="282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DONE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4786850" y="4556275"/>
            <a:ext cx="1846500" cy="282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DONE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7012200" y="4556275"/>
            <a:ext cx="1846500" cy="282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DONE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178500" y="774625"/>
            <a:ext cx="22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14       Walter’s Nuggies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723650" y="983425"/>
            <a:ext cx="173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FF00"/>
                </a:solidFill>
              </a:rPr>
              <a:t>Medium Rare</a:t>
            </a:r>
            <a:endParaRPr sz="7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/>
          <p:nvPr/>
        </p:nvSpPr>
        <p:spPr>
          <a:xfrm>
            <a:off x="141500" y="191025"/>
            <a:ext cx="2143800" cy="47262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2395150" y="191025"/>
            <a:ext cx="2143800" cy="47262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638200" y="191025"/>
            <a:ext cx="2143800" cy="47262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6881250" y="191025"/>
            <a:ext cx="2143800" cy="47262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 txBox="1"/>
          <p:nvPr/>
        </p:nvSpPr>
        <p:spPr>
          <a:xfrm>
            <a:off x="208700" y="233475"/>
            <a:ext cx="20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Order : 02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2457050" y="233475"/>
            <a:ext cx="20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Order : 03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4705400" y="233475"/>
            <a:ext cx="20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Order : 04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85" name="Google Shape;285;p24"/>
          <p:cNvSpPr txBox="1"/>
          <p:nvPr/>
        </p:nvSpPr>
        <p:spPr>
          <a:xfrm>
            <a:off x="6953750" y="233475"/>
            <a:ext cx="20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Order : 05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286" name="Google Shape;286;p24"/>
          <p:cNvCxnSpPr/>
          <p:nvPr/>
        </p:nvCxnSpPr>
        <p:spPr>
          <a:xfrm>
            <a:off x="318450" y="700550"/>
            <a:ext cx="1811100" cy="7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4"/>
          <p:cNvCxnSpPr/>
          <p:nvPr/>
        </p:nvCxnSpPr>
        <p:spPr>
          <a:xfrm>
            <a:off x="2593250" y="700550"/>
            <a:ext cx="1811100" cy="7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4"/>
          <p:cNvCxnSpPr/>
          <p:nvPr/>
        </p:nvCxnSpPr>
        <p:spPr>
          <a:xfrm>
            <a:off x="4804550" y="700550"/>
            <a:ext cx="1811100" cy="7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4"/>
          <p:cNvCxnSpPr/>
          <p:nvPr/>
        </p:nvCxnSpPr>
        <p:spPr>
          <a:xfrm>
            <a:off x="7047600" y="707750"/>
            <a:ext cx="1811100" cy="7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24"/>
          <p:cNvSpPr/>
          <p:nvPr/>
        </p:nvSpPr>
        <p:spPr>
          <a:xfrm>
            <a:off x="283000" y="4556275"/>
            <a:ext cx="1846500" cy="282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DONE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2538500" y="4556275"/>
            <a:ext cx="1846500" cy="282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DONE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4786850" y="4556275"/>
            <a:ext cx="1846500" cy="282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DONE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7012200" y="4556275"/>
            <a:ext cx="1846500" cy="282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rPr>
              <a:t>DONE</a:t>
            </a:r>
            <a:endParaRPr>
              <a:solidFill>
                <a:srgbClr val="00FF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Order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/>
        </p:nvSpPr>
        <p:spPr>
          <a:xfrm>
            <a:off x="6175050" y="3942950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6159700" y="3866200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Create New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pic>
        <p:nvPicPr>
          <p:cNvPr id="305" name="Google Shape;3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600" y="505525"/>
            <a:ext cx="30099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/>
        </p:nvSpPr>
        <p:spPr>
          <a:xfrm>
            <a:off x="387725" y="3942950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372375" y="3866200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Manage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6175050" y="3942950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6159700" y="3866200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Create New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600" y="505525"/>
            <a:ext cx="30099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87725" y="3942950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72375" y="3866200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Manage</a:t>
            </a: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819498" y="342850"/>
            <a:ext cx="5556600" cy="46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564396" y="296050"/>
            <a:ext cx="180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Sides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23363" y="24807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Foods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157388" y="296050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Drinks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25" y="1005676"/>
            <a:ext cx="1153251" cy="7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613" y="2139200"/>
            <a:ext cx="1286874" cy="7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0616" y="925712"/>
            <a:ext cx="1153250" cy="86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1625" y="3393076"/>
            <a:ext cx="1286877" cy="94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7393" y="2139745"/>
            <a:ext cx="1279731" cy="8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8">
            <a:alphaModFix/>
          </a:blip>
          <a:srcRect b="0" l="6793" r="49767" t="0"/>
          <a:stretch/>
        </p:blipFill>
        <p:spPr>
          <a:xfrm>
            <a:off x="5148450" y="925700"/>
            <a:ext cx="651648" cy="9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8">
            <a:alphaModFix/>
          </a:blip>
          <a:srcRect b="0" l="49422" r="6505" t="0"/>
          <a:stretch/>
        </p:blipFill>
        <p:spPr>
          <a:xfrm>
            <a:off x="5127700" y="2399650"/>
            <a:ext cx="693151" cy="10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0626" y="3467737"/>
            <a:ext cx="1153250" cy="86493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223963" y="1687575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Chick san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994775" y="2770175"/>
            <a:ext cx="144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Walter’s nuggies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223938" y="4298725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Wang Bang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718462" y="1694525"/>
            <a:ext cx="14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Last Friday’s fries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976150" y="2940250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Holy bread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976150" y="4259450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Mack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983163" y="1838750"/>
            <a:ext cx="98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Seasoned water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983163" y="3387750"/>
            <a:ext cx="98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Dihydrogen Monoxide 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6621200" y="226725"/>
            <a:ext cx="2491200" cy="393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: 01</a:t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----------------------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Total: </a:t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295925" y="4669975"/>
            <a:ext cx="19458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45325" y="4593025"/>
            <a:ext cx="224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Cancel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6391350" y="4669775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6376000" y="459302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Finish </a:t>
            </a: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4595075" y="4669975"/>
            <a:ext cx="15543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4107113" y="459302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Edit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819500" y="342850"/>
            <a:ext cx="5217600" cy="46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2564396" y="296050"/>
            <a:ext cx="180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Sides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423363" y="24807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Foods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25" y="1005676"/>
            <a:ext cx="1153251" cy="7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613" y="2139200"/>
            <a:ext cx="1286874" cy="723875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0616" y="925712"/>
            <a:ext cx="1153250" cy="86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1625" y="3393076"/>
            <a:ext cx="1286877" cy="94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7393" y="2139745"/>
            <a:ext cx="1279731" cy="8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8">
            <a:alphaModFix/>
          </a:blip>
          <a:srcRect b="0" l="6793" r="49767" t="0"/>
          <a:stretch/>
        </p:blipFill>
        <p:spPr>
          <a:xfrm>
            <a:off x="5148450" y="925700"/>
            <a:ext cx="651648" cy="9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8">
            <a:alphaModFix/>
          </a:blip>
          <a:srcRect b="0" l="49422" r="6505" t="0"/>
          <a:stretch/>
        </p:blipFill>
        <p:spPr>
          <a:xfrm>
            <a:off x="5127700" y="2399650"/>
            <a:ext cx="693151" cy="10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0626" y="3467737"/>
            <a:ext cx="1153250" cy="86493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223963" y="1687575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Chick san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994775" y="2770175"/>
            <a:ext cx="144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Walter’s nuggies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223938" y="4298725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Wang Bang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2718462" y="1694525"/>
            <a:ext cx="14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Last Friday’s fries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76150" y="2940250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Holy bread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2976150" y="4259450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Mack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983163" y="1838750"/>
            <a:ext cx="98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Seasoned water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983163" y="3387750"/>
            <a:ext cx="98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Dihydrogen Monoxide 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295925" y="4669975"/>
            <a:ext cx="19458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45325" y="4593025"/>
            <a:ext cx="224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Cancel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6391350" y="4669775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6376000" y="459302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Finish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595075" y="4669975"/>
            <a:ext cx="15543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4107113" y="459302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Edit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6255025" y="226725"/>
            <a:ext cx="2857500" cy="393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: 01</a:t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---------------------------------------------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Walter’s nuggies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Total: 335.86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8275545" y="1174450"/>
            <a:ext cx="214500" cy="13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 rot="10800000">
            <a:off x="8541145" y="1174450"/>
            <a:ext cx="214500" cy="13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8806750" y="1148475"/>
            <a:ext cx="214500" cy="183950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803675" y="1102450"/>
            <a:ext cx="387000" cy="27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14</a:t>
            </a:r>
            <a:endParaRPr sz="1200"/>
          </a:p>
        </p:txBody>
      </p:sp>
      <p:sp>
        <p:nvSpPr>
          <p:cNvPr id="129" name="Google Shape;129;p16"/>
          <p:cNvSpPr txBox="1"/>
          <p:nvPr/>
        </p:nvSpPr>
        <p:spPr>
          <a:xfrm>
            <a:off x="4157388" y="296050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Drinks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819500" y="342850"/>
            <a:ext cx="5217600" cy="46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564396" y="296050"/>
            <a:ext cx="180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Sides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423363" y="24807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Foods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25" y="1005676"/>
            <a:ext cx="1153251" cy="7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613" y="2139200"/>
            <a:ext cx="1286874" cy="723875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0616" y="925712"/>
            <a:ext cx="1153250" cy="86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1625" y="3393076"/>
            <a:ext cx="1286877" cy="94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7393" y="2139745"/>
            <a:ext cx="1279731" cy="8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8">
            <a:alphaModFix/>
          </a:blip>
          <a:srcRect b="0" l="6793" r="49767" t="0"/>
          <a:stretch/>
        </p:blipFill>
        <p:spPr>
          <a:xfrm>
            <a:off x="5148450" y="925700"/>
            <a:ext cx="651648" cy="9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8">
            <a:alphaModFix/>
          </a:blip>
          <a:srcRect b="0" l="49422" r="6505" t="0"/>
          <a:stretch/>
        </p:blipFill>
        <p:spPr>
          <a:xfrm>
            <a:off x="5127700" y="2399650"/>
            <a:ext cx="693151" cy="10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0626" y="3467737"/>
            <a:ext cx="1153250" cy="86493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1223963" y="1687575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Chick san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994775" y="2770175"/>
            <a:ext cx="144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Walter’s nuggies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223938" y="4298725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Wang Bang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2718462" y="1694525"/>
            <a:ext cx="14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Last Friday’s fries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2976150" y="2940250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Holy bread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2976150" y="4259450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Mack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4983163" y="1838750"/>
            <a:ext cx="98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Seasoned water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4983163" y="3387750"/>
            <a:ext cx="98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Dihydrogen Monoxide 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295925" y="4669975"/>
            <a:ext cx="19458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145325" y="4593025"/>
            <a:ext cx="224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Cancel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6391350" y="4669775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6376000" y="459302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Finish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4595075" y="4669975"/>
            <a:ext cx="15543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4107113" y="459302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Edit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6255025" y="226725"/>
            <a:ext cx="2857500" cy="393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Walter’s nuggies Notes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---------------------------------------------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Medium rare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8164500" y="3693125"/>
            <a:ext cx="827700" cy="369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Done</a:t>
            </a:r>
            <a:endParaRPr sz="20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6376000" y="3693125"/>
            <a:ext cx="982200" cy="369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Cancel</a:t>
            </a:r>
            <a:endParaRPr sz="20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819500" y="342850"/>
            <a:ext cx="5217600" cy="46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2564396" y="296050"/>
            <a:ext cx="180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Sides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423363" y="24807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Foods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25" y="1005676"/>
            <a:ext cx="1153251" cy="7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613" y="2139200"/>
            <a:ext cx="1286874" cy="7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0616" y="925712"/>
            <a:ext cx="1153250" cy="86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1625" y="3393076"/>
            <a:ext cx="1286877" cy="94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7393" y="2139745"/>
            <a:ext cx="1279731" cy="8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8">
            <a:alphaModFix/>
          </a:blip>
          <a:srcRect b="0" l="6793" r="49767" t="0"/>
          <a:stretch/>
        </p:blipFill>
        <p:spPr>
          <a:xfrm>
            <a:off x="5148450" y="925700"/>
            <a:ext cx="651648" cy="9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8">
            <a:alphaModFix/>
          </a:blip>
          <a:srcRect b="0" l="49422" r="6505" t="0"/>
          <a:stretch/>
        </p:blipFill>
        <p:spPr>
          <a:xfrm>
            <a:off x="5127700" y="2399650"/>
            <a:ext cx="693151" cy="10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0626" y="3467737"/>
            <a:ext cx="1153250" cy="86493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1223963" y="1687575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Chick san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994775" y="2770175"/>
            <a:ext cx="144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Walter’s nuggies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1223938" y="4298725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Wang Bang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2718462" y="1694525"/>
            <a:ext cx="14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Last Friday’s fries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2976150" y="2940250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Holy bread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2976150" y="4259450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Mack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4983163" y="1838750"/>
            <a:ext cx="98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Seasoned water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4983163" y="3387750"/>
            <a:ext cx="98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Dihydrogen Monoxide 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295925" y="4669975"/>
            <a:ext cx="19458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45325" y="4593025"/>
            <a:ext cx="224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Cancel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6391350" y="4669775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376000" y="459302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Finish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4595075" y="4669975"/>
            <a:ext cx="15543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4107113" y="459302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Edit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6255025" y="226725"/>
            <a:ext cx="2857500" cy="393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: 01</a:t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----------------------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Walter’s nuggies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Total: 335.86</a:t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8275545" y="1174450"/>
            <a:ext cx="214500" cy="13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 rot="10800000">
            <a:off x="8541145" y="1174450"/>
            <a:ext cx="214500" cy="13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8806750" y="1148475"/>
            <a:ext cx="214500" cy="183950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7803675" y="1102450"/>
            <a:ext cx="387000" cy="27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14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/>
        </p:nvSpPr>
        <p:spPr>
          <a:xfrm>
            <a:off x="6391350" y="4669775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6376000" y="459302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Submit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5350801" y="506225"/>
            <a:ext cx="113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Name: </a:t>
            </a:r>
            <a:endParaRPr sz="25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443675" y="602700"/>
            <a:ext cx="4500300" cy="393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: 01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------------------------------------------------------------------------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Walter’s nuggies 14 : Medium Rare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Total: 335.86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6448575" y="621825"/>
            <a:ext cx="2172600" cy="45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Edward Rodgers</a:t>
            </a:r>
            <a:endParaRPr/>
          </a:p>
        </p:txBody>
      </p:sp>
      <p:sp>
        <p:nvSpPr>
          <p:cNvPr id="205" name="Google Shape;205;p19"/>
          <p:cNvSpPr txBox="1"/>
          <p:nvPr/>
        </p:nvSpPr>
        <p:spPr>
          <a:xfrm>
            <a:off x="295925" y="4669975"/>
            <a:ext cx="19458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145325" y="4593025"/>
            <a:ext cx="224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 Back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/>
        </p:nvSpPr>
        <p:spPr>
          <a:xfrm>
            <a:off x="6175050" y="3942950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6159700" y="3866200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Create New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600" y="505525"/>
            <a:ext cx="30099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387725" y="3942950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372375" y="3866200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Manage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/>
          <p:nvPr/>
        </p:nvSpPr>
        <p:spPr>
          <a:xfrm>
            <a:off x="819498" y="342850"/>
            <a:ext cx="5556600" cy="46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2564396" y="296050"/>
            <a:ext cx="180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Sides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423363" y="24807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Foods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4157388" y="296050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Drinks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pic>
        <p:nvPicPr>
          <p:cNvPr id="224" name="Google Shape;2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25" y="1005676"/>
            <a:ext cx="1153251" cy="7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613" y="2139200"/>
            <a:ext cx="1286874" cy="7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0616" y="925712"/>
            <a:ext cx="1153250" cy="86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1625" y="3393076"/>
            <a:ext cx="1286877" cy="94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7393" y="2139745"/>
            <a:ext cx="1279731" cy="8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 rotWithShape="1">
          <a:blip r:embed="rId8">
            <a:alphaModFix/>
          </a:blip>
          <a:srcRect b="0" l="6793" r="49767" t="0"/>
          <a:stretch/>
        </p:blipFill>
        <p:spPr>
          <a:xfrm>
            <a:off x="5148450" y="925700"/>
            <a:ext cx="651648" cy="9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8">
            <a:alphaModFix/>
          </a:blip>
          <a:srcRect b="0" l="49422" r="6505" t="0"/>
          <a:stretch/>
        </p:blipFill>
        <p:spPr>
          <a:xfrm>
            <a:off x="5127700" y="2399650"/>
            <a:ext cx="693151" cy="10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0626" y="3467737"/>
            <a:ext cx="1153250" cy="86493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 txBox="1"/>
          <p:nvPr/>
        </p:nvSpPr>
        <p:spPr>
          <a:xfrm>
            <a:off x="1223963" y="1687575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Chick san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994775" y="2770175"/>
            <a:ext cx="144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Walter’s nuggies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1223938" y="4298725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Wang Bang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2718462" y="1694525"/>
            <a:ext cx="14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Last Friday’s fries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2976150" y="2940250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Holy bread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2976150" y="4259450"/>
            <a:ext cx="9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Mack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4983163" y="1838750"/>
            <a:ext cx="98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Seasoned water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4983163" y="3387750"/>
            <a:ext cx="98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Dihydrogen Monoxide </a:t>
            </a:r>
            <a:endParaRPr sz="12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6621200" y="226725"/>
            <a:ext cx="2491200" cy="393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: 02</a:t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----------------------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Total: </a:t>
            </a:r>
            <a:endParaRPr/>
          </a:p>
        </p:txBody>
      </p:sp>
      <p:sp>
        <p:nvSpPr>
          <p:cNvPr id="241" name="Google Shape;241;p21"/>
          <p:cNvSpPr txBox="1"/>
          <p:nvPr/>
        </p:nvSpPr>
        <p:spPr>
          <a:xfrm>
            <a:off x="295925" y="4669975"/>
            <a:ext cx="19458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145325" y="4593025"/>
            <a:ext cx="224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Cancel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6391350" y="4669775"/>
            <a:ext cx="2491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6376000" y="459302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Submit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4595075" y="4669975"/>
            <a:ext cx="15543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4107113" y="4593025"/>
            <a:ext cx="2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Freckle Face"/>
                <a:ea typeface="Freckle Face"/>
                <a:cs typeface="Freckle Face"/>
                <a:sym typeface="Freckle Face"/>
              </a:rPr>
              <a:t>Edit Order</a:t>
            </a:r>
            <a:endParaRPr sz="2400">
              <a:solidFill>
                <a:srgbClr val="FF0000"/>
              </a:solidFill>
              <a:latin typeface="Freckle Face"/>
              <a:ea typeface="Freckle Face"/>
              <a:cs typeface="Freckle Face"/>
              <a:sym typeface="Freckle Fa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